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942" autoAdjust="0"/>
    <p:restoredTop sz="94660"/>
  </p:normalViewPr>
  <p:slideViewPr>
    <p:cSldViewPr>
      <p:cViewPr>
        <p:scale>
          <a:sx n="150" d="100"/>
          <a:sy n="150" d="100"/>
        </p:scale>
        <p:origin x="-6228" y="-26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57200" y="369000"/>
            <a:ext cx="8229601" cy="6120001"/>
            <a:chOff x="380998" y="472965"/>
            <a:chExt cx="8229601" cy="61200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68" r="24545"/>
            <a:stretch/>
          </p:blipFill>
          <p:spPr>
            <a:xfrm>
              <a:off x="380998" y="472965"/>
              <a:ext cx="4372755" cy="612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509" b="11743"/>
            <a:stretch/>
          </p:blipFill>
          <p:spPr>
            <a:xfrm rot="5400000">
              <a:off x="3789245" y="1771611"/>
              <a:ext cx="6120000" cy="35227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3607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4320" y="298801"/>
            <a:ext cx="6135360" cy="6321600"/>
            <a:chOff x="265440" y="298801"/>
            <a:chExt cx="6135360" cy="6321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70"/>
            <a:stretch/>
          </p:blipFill>
          <p:spPr>
            <a:xfrm rot="5400000">
              <a:off x="-1083522" y="1647763"/>
              <a:ext cx="6321600" cy="3623676"/>
            </a:xfrm>
            <a:prstGeom prst="rect">
              <a:avLst/>
            </a:prstGeom>
          </p:spPr>
        </p:pic>
        <p:grpSp>
          <p:nvGrpSpPr>
            <p:cNvPr id="6" name="Group 5"/>
            <p:cNvGrpSpPr/>
            <p:nvPr/>
          </p:nvGrpSpPr>
          <p:grpSpPr>
            <a:xfrm>
              <a:off x="4114800" y="299115"/>
              <a:ext cx="2286000" cy="6320971"/>
              <a:chOff x="4114800" y="228600"/>
              <a:chExt cx="2286000" cy="632097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197" t="15872" r="16383" b="10388"/>
              <a:stretch/>
            </p:blipFill>
            <p:spPr>
              <a:xfrm rot="5400000">
                <a:off x="4114800" y="251181"/>
                <a:ext cx="2286001" cy="2240839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9055" r="81194" b="28358"/>
              <a:stretch/>
            </p:blipFill>
            <p:spPr>
              <a:xfrm>
                <a:off x="4114800" y="2667000"/>
                <a:ext cx="2286000" cy="388257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94656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6" r="10001" b="5287"/>
          <a:stretch/>
        </p:blipFill>
        <p:spPr>
          <a:xfrm rot="5400000">
            <a:off x="3427328" y="886541"/>
            <a:ext cx="2398544" cy="270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270"/>
          <a:stretch/>
        </p:blipFill>
        <p:spPr>
          <a:xfrm>
            <a:off x="6291600" y="3322435"/>
            <a:ext cx="2700000" cy="1108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72" b="16841"/>
          <a:stretch/>
        </p:blipFill>
        <p:spPr>
          <a:xfrm>
            <a:off x="6291600" y="4879780"/>
            <a:ext cx="2700000" cy="1368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b="14298"/>
          <a:stretch/>
        </p:blipFill>
        <p:spPr>
          <a:xfrm>
            <a:off x="3276600" y="3581400"/>
            <a:ext cx="2700000" cy="1975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>
          <a:xfrm>
            <a:off x="6291600" y="1037269"/>
            <a:ext cx="2700000" cy="17191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48"/>
          <a:stretch/>
        </p:blipFill>
        <p:spPr>
          <a:xfrm>
            <a:off x="223200" y="3780469"/>
            <a:ext cx="2700000" cy="24679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90"/>
          <a:stretch/>
        </p:blipFill>
        <p:spPr>
          <a:xfrm>
            <a:off x="223200" y="1037269"/>
            <a:ext cx="2700000" cy="253728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447800" y="4694868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7217400" y="3441966"/>
            <a:ext cx="478800" cy="642469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223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Track cutting for CC control</a:t>
            </a:r>
            <a:endParaRPr lang="en-GB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2004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CC Control wire addition</a:t>
            </a:r>
            <a:endParaRPr lang="en-GB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6172200" y="515537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Modified module mounting</a:t>
            </a:r>
            <a:endParaRPr lang="en-GB" b="1" dirty="0"/>
          </a:p>
        </p:txBody>
      </p:sp>
      <p:sp>
        <p:nvSpPr>
          <p:cNvPr id="16" name="Rectangle 15"/>
          <p:cNvSpPr/>
          <p:nvPr/>
        </p:nvSpPr>
        <p:spPr>
          <a:xfrm>
            <a:off x="1447800" y="2057400"/>
            <a:ext cx="609600" cy="869221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43" y="5129478"/>
            <a:ext cx="1999896" cy="14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97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15" b="20795"/>
          <a:stretch/>
        </p:blipFill>
        <p:spPr>
          <a:xfrm>
            <a:off x="0" y="1299949"/>
            <a:ext cx="9144000" cy="425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93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20" t="24074" r="4063" b="31944"/>
          <a:stretch/>
        </p:blipFill>
        <p:spPr>
          <a:xfrm>
            <a:off x="186256" y="190500"/>
            <a:ext cx="8771489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39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12</Words>
  <Application>Microsoft Office PowerPoint</Application>
  <PresentationFormat>On-screen Show (4:3)</PresentationFormat>
  <Paragraphs>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65</cp:revision>
  <dcterms:created xsi:type="dcterms:W3CDTF">2006-08-16T00:00:00Z</dcterms:created>
  <dcterms:modified xsi:type="dcterms:W3CDTF">2023-10-02T19:57:53Z</dcterms:modified>
</cp:coreProperties>
</file>